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80"/>
    <a:srgbClr val="FFFFFF"/>
    <a:srgbClr val="5D7E9D"/>
    <a:srgbClr val="191919"/>
    <a:srgbClr val="8000FF"/>
    <a:srgbClr val="666666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2" autoAdjust="0"/>
    <p:restoredTop sz="91734" autoAdjust="0"/>
  </p:normalViewPr>
  <p:slideViewPr>
    <p:cSldViewPr snapToObjects="1">
      <p:cViewPr varScale="1">
        <p:scale>
          <a:sx n="73" d="100"/>
          <a:sy n="73" d="100"/>
        </p:scale>
        <p:origin x="86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hu-H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hu-HU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hu-H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028E4E-594A-4471-BF3B-5EAC73E64FE4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34901359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hu-H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hu-HU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hu-HU" smtClean="0"/>
              <a:t>Click to edit Master text styles</a:t>
            </a:r>
          </a:p>
          <a:p>
            <a:pPr lvl="1"/>
            <a:r>
              <a:rPr lang="en-US" altLang="hu-HU" smtClean="0"/>
              <a:t>Second level</a:t>
            </a:r>
          </a:p>
          <a:p>
            <a:pPr lvl="2"/>
            <a:r>
              <a:rPr lang="en-US" altLang="hu-HU" smtClean="0"/>
              <a:t>Third level</a:t>
            </a:r>
          </a:p>
          <a:p>
            <a:pPr lvl="3"/>
            <a:r>
              <a:rPr lang="en-US" altLang="hu-HU" smtClean="0"/>
              <a:t>Fourth level</a:t>
            </a:r>
          </a:p>
          <a:p>
            <a:pPr lvl="4"/>
            <a:r>
              <a:rPr lang="en-US" altLang="hu-HU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hu-H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2DB193-A55D-4203-BA72-23B6D9444FF9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22117393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3D07A-67ED-4DAE-8FDF-3AEC9E86516F}" type="slidenum">
              <a:rPr lang="en-US" altLang="hu-HU"/>
              <a:pPr/>
              <a:t>1</a:t>
            </a:fld>
            <a:endParaRPr lang="en-US" altLang="hu-HU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alt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DB193-A55D-4203-BA72-23B6D9444FF9}" type="slidenum">
              <a:rPr lang="en-US" altLang="hu-HU" smtClean="0"/>
              <a:pPr/>
              <a:t>6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1467236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6" name="Picture 24" descr="subtlemes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hu-HU" altLang="hu-HU" noProof="0" smtClean="0"/>
              <a:t>Mintacím szerkesztése</a:t>
            </a:r>
            <a:endParaRPr lang="en-US" altLang="hu-H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hu-HU" altLang="hu-HU" noProof="0" smtClean="0"/>
              <a:t>Alcím mintájának szerkesztése</a:t>
            </a:r>
            <a:endParaRPr lang="en-US" altLang="hu-H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61A6401-ED34-41E6-B03E-A9196DABCA41}" type="slidenum">
              <a:rPr lang="en-US" altLang="hu-HU"/>
              <a:pPr/>
              <a:t>‹#›</a:t>
            </a:fld>
            <a:endParaRPr lang="en-US" alt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4C9AA-40DC-4BD9-BFCC-6EB551DCA757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2333636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70B07-F464-4857-9D07-E13C41667521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1887020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Cím é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iagram helye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r>
              <a:rPr lang="hu-HU" smtClean="0"/>
              <a:t>Diagram beszúrásához kattintson az ikonra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5251CA7-F4F0-4BF0-9433-5A04F15E349C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4240019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6CE768C-FE17-4642-8A24-BDF7B2074D99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2914462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41722-181E-43DF-B172-36D8DFDAE509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3320909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6A21A-50E4-49B7-812E-85C666C814CB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180313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5D8BB-EA38-4ED7-B5F2-F4A454B655FE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382675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CBF72C-F255-4428-B7E9-0CFADC5B4036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499176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5B6D2-4E45-4530-A68E-1F8A2534B115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2220141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94A60-CF27-4144-A06F-AA08276A4EE0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359829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FE3BC-6ED1-427C-B2BA-A0A9A9466C35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3887536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F53C1-3807-4BB3-ADA7-6B6458CF15E7}" type="slidenum">
              <a:rPr lang="en-US" altLang="hu-HU"/>
              <a:pPr/>
              <a:t>‹#›</a:t>
            </a:fld>
            <a:endParaRPr lang="en-US" altLang="hu-HU"/>
          </a:p>
        </p:txBody>
      </p:sp>
    </p:spTree>
    <p:extLst>
      <p:ext uri="{BB962C8B-B14F-4D97-AF65-F5344CB8AC3E}">
        <p14:creationId xmlns:p14="http://schemas.microsoft.com/office/powerpoint/2010/main" val="362654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" name="Picture 28" descr="subtlemesh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/>
          <a:stretch>
            <a:fillRect/>
          </a:stretch>
        </p:blipFill>
        <p:spPr bwMode="auto">
          <a:xfrm rot="21600000">
            <a:off x="0" y="-19050"/>
            <a:ext cx="9144000" cy="68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Mintacím szerkesztése</a:t>
            </a:r>
            <a:endParaRPr lang="en-US" altLang="hu-H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 smtClean="0"/>
              <a:t>Mintaszöveg szerkesztése</a:t>
            </a:r>
          </a:p>
          <a:p>
            <a:pPr lvl="1"/>
            <a:r>
              <a:rPr lang="hu-HU" altLang="hu-HU" smtClean="0"/>
              <a:t>Második szint</a:t>
            </a:r>
          </a:p>
          <a:p>
            <a:pPr lvl="2"/>
            <a:r>
              <a:rPr lang="hu-HU" altLang="hu-HU" smtClean="0"/>
              <a:t>Harmadik szint</a:t>
            </a:r>
          </a:p>
          <a:p>
            <a:pPr lvl="3"/>
            <a:r>
              <a:rPr lang="hu-HU" altLang="hu-HU" smtClean="0"/>
              <a:t>Negyedik szint</a:t>
            </a:r>
          </a:p>
          <a:p>
            <a:pPr lvl="4"/>
            <a:r>
              <a:rPr lang="hu-HU" altLang="hu-HU" smtClean="0"/>
              <a:t>Ötödik szint</a:t>
            </a:r>
            <a:endParaRPr lang="en-US" altLang="hu-H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hu-H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hu-H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D3A0BCC-0F89-4292-98B1-93475057283D}" type="slidenum">
              <a:rPr lang="en-US" altLang="hu-HU"/>
              <a:pPr/>
              <a:t>‹#›</a:t>
            </a:fld>
            <a:endParaRPr lang="en-US" alt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1988840"/>
            <a:ext cx="7990656" cy="201622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0080">
                    <a:alpha val="34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hu-HU" altLang="hu-HU" sz="5400" dirty="0" err="1" smtClean="0">
                <a:solidFill>
                  <a:srgbClr val="5D7E9D"/>
                </a:solidFill>
              </a:rPr>
              <a:t>Our</a:t>
            </a:r>
            <a:r>
              <a:rPr lang="hu-HU" altLang="hu-HU" sz="5400" dirty="0" smtClean="0">
                <a:solidFill>
                  <a:srgbClr val="5D7E9D"/>
                </a:solidFill>
              </a:rPr>
              <a:t> </a:t>
            </a:r>
            <a:r>
              <a:rPr lang="hu-HU" altLang="hu-HU" sz="5400" dirty="0" err="1" smtClean="0">
                <a:solidFill>
                  <a:srgbClr val="5D7E9D"/>
                </a:solidFill>
              </a:rPr>
              <a:t>school</a:t>
            </a:r>
            <a:r>
              <a:rPr lang="hu-HU" altLang="hu-HU" sz="5400" dirty="0" smtClean="0">
                <a:solidFill>
                  <a:srgbClr val="5D7E9D"/>
                </a:solidFill>
              </a:rPr>
              <a:t> and </a:t>
            </a:r>
            <a:r>
              <a:rPr lang="hu-HU" altLang="hu-HU" sz="5400" dirty="0" err="1" smtClean="0">
                <a:solidFill>
                  <a:srgbClr val="5D7E9D"/>
                </a:solidFill>
              </a:rPr>
              <a:t>the</a:t>
            </a:r>
            <a:r>
              <a:rPr lang="hu-HU" altLang="hu-HU" sz="5400" dirty="0" smtClean="0">
                <a:solidFill>
                  <a:srgbClr val="5D7E9D"/>
                </a:solidFill>
              </a:rPr>
              <a:t> </a:t>
            </a:r>
            <a:r>
              <a:rPr lang="hu-HU" altLang="hu-HU" sz="5400" dirty="0" err="1" smtClean="0">
                <a:solidFill>
                  <a:srgbClr val="5D7E9D"/>
                </a:solidFill>
              </a:rPr>
              <a:t>world</a:t>
            </a:r>
            <a:r>
              <a:rPr lang="hu-HU" altLang="hu-HU" sz="5400" dirty="0" smtClean="0">
                <a:solidFill>
                  <a:srgbClr val="5D7E9D"/>
                </a:solidFill>
              </a:rPr>
              <a:t> of </a:t>
            </a:r>
            <a:r>
              <a:rPr lang="hu-HU" altLang="hu-HU" sz="5400" dirty="0" err="1" smtClean="0">
                <a:solidFill>
                  <a:srgbClr val="5D7E9D"/>
                </a:solidFill>
              </a:rPr>
              <a:t>work</a:t>
            </a:r>
            <a:r>
              <a:rPr lang="hu-HU" altLang="hu-HU" sz="5400" dirty="0" smtClean="0">
                <a:solidFill>
                  <a:srgbClr val="5D7E9D"/>
                </a:solidFill>
              </a:rPr>
              <a:t/>
            </a:r>
            <a:br>
              <a:rPr lang="hu-HU" altLang="hu-HU" sz="5400" dirty="0" smtClean="0">
                <a:solidFill>
                  <a:srgbClr val="5D7E9D"/>
                </a:solidFill>
              </a:rPr>
            </a:br>
            <a:r>
              <a:rPr lang="hu-HU" altLang="hu-HU" sz="7200" dirty="0" smtClean="0">
                <a:solidFill>
                  <a:srgbClr val="5D7E9D"/>
                </a:solidFill>
              </a:rPr>
              <a:t/>
            </a:r>
            <a:br>
              <a:rPr lang="hu-HU" altLang="hu-HU" sz="7200" dirty="0" smtClean="0">
                <a:solidFill>
                  <a:srgbClr val="5D7E9D"/>
                </a:solidFill>
              </a:rPr>
            </a:br>
            <a:r>
              <a:rPr lang="hu-HU" altLang="hu-HU" sz="7200" dirty="0" smtClean="0">
                <a:solidFill>
                  <a:srgbClr val="5D7E9D"/>
                </a:solidFill>
              </a:rPr>
              <a:t> </a:t>
            </a:r>
            <a:r>
              <a:rPr lang="hu-HU" altLang="hu-HU" sz="3600" dirty="0" smtClean="0">
                <a:solidFill>
                  <a:srgbClr val="5D7E9D"/>
                </a:solidFill>
              </a:rPr>
              <a:t>Good </a:t>
            </a:r>
            <a:r>
              <a:rPr lang="hu-HU" altLang="hu-HU" sz="3600" dirty="0" err="1" smtClean="0">
                <a:solidFill>
                  <a:srgbClr val="5D7E9D"/>
                </a:solidFill>
              </a:rPr>
              <a:t>practices</a:t>
            </a:r>
            <a:endParaRPr lang="en-US" altLang="hu-HU" sz="3600" dirty="0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870325" y="17192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hu-HU" altLang="hu-HU"/>
          </a:p>
        </p:txBody>
      </p:sp>
      <p:pic>
        <p:nvPicPr>
          <p:cNvPr id="2099" name="Picture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17032"/>
            <a:ext cx="2139026" cy="285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2952328" cy="22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hu-HU" dirty="0" err="1" smtClean="0"/>
              <a:t>Hidden</a:t>
            </a:r>
            <a:r>
              <a:rPr lang="hu-HU" dirty="0" smtClean="0"/>
              <a:t> </a:t>
            </a:r>
            <a:r>
              <a:rPr lang="hu-HU" dirty="0" err="1" smtClean="0"/>
              <a:t>places</a:t>
            </a:r>
            <a:r>
              <a:rPr lang="hu-HU" dirty="0" smtClean="0"/>
              <a:t> </a:t>
            </a:r>
            <a:r>
              <a:rPr lang="hu-HU" dirty="0" err="1" smtClean="0"/>
              <a:t>in</a:t>
            </a:r>
            <a:r>
              <a:rPr lang="hu-HU" dirty="0" smtClean="0"/>
              <a:t> Budapest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175919"/>
          </a:xfrm>
        </p:spPr>
        <p:txBody>
          <a:bodyPr/>
          <a:lstStyle/>
          <a:p>
            <a:r>
              <a:rPr lang="hu-HU" dirty="0" err="1" smtClean="0"/>
              <a:t>Task</a:t>
            </a:r>
            <a:r>
              <a:rPr lang="hu-HU" dirty="0" smtClean="0"/>
              <a:t>: </a:t>
            </a:r>
            <a:r>
              <a:rPr lang="hu-HU" dirty="0" err="1" smtClean="0"/>
              <a:t>make</a:t>
            </a:r>
            <a:r>
              <a:rPr lang="hu-HU" dirty="0" smtClean="0"/>
              <a:t> </a:t>
            </a:r>
            <a:r>
              <a:rPr lang="hu-HU" dirty="0" err="1" smtClean="0"/>
              <a:t>your</a:t>
            </a:r>
            <a:r>
              <a:rPr lang="hu-HU" dirty="0" smtClean="0"/>
              <a:t> </a:t>
            </a:r>
            <a:r>
              <a:rPr lang="hu-HU" dirty="0" err="1" smtClean="0"/>
              <a:t>own</a:t>
            </a:r>
            <a:r>
              <a:rPr lang="hu-HU" dirty="0" smtClean="0"/>
              <a:t> </a:t>
            </a:r>
            <a:r>
              <a:rPr lang="hu-HU" dirty="0" err="1" smtClean="0"/>
              <a:t>guidebook</a:t>
            </a:r>
            <a:endParaRPr lang="hu-HU" dirty="0" smtClean="0"/>
          </a:p>
          <a:p>
            <a:r>
              <a:rPr lang="hu-HU" dirty="0" err="1" smtClean="0"/>
              <a:t>Outside</a:t>
            </a:r>
            <a:r>
              <a:rPr lang="hu-HU" dirty="0" smtClean="0"/>
              <a:t> </a:t>
            </a:r>
            <a:r>
              <a:rPr lang="hu-HU" dirty="0" err="1" smtClean="0"/>
              <a:t>places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be </a:t>
            </a:r>
            <a:r>
              <a:rPr lang="hu-HU" dirty="0" err="1" smtClean="0"/>
              <a:t>visited</a:t>
            </a:r>
            <a:r>
              <a:rPr lang="hu-HU" dirty="0" smtClean="0"/>
              <a:t> </a:t>
            </a:r>
          </a:p>
          <a:p>
            <a:r>
              <a:rPr lang="hu-HU" dirty="0" err="1" smtClean="0"/>
              <a:t>Photos</a:t>
            </a:r>
            <a:r>
              <a:rPr lang="hu-HU" dirty="0" smtClean="0"/>
              <a:t>, </a:t>
            </a:r>
            <a:r>
              <a:rPr lang="hu-HU" dirty="0" err="1" smtClean="0"/>
              <a:t>illustration</a:t>
            </a:r>
            <a:endParaRPr lang="hu-HU" dirty="0" smtClean="0"/>
          </a:p>
          <a:p>
            <a:r>
              <a:rPr lang="hu-HU" dirty="0" err="1" smtClean="0"/>
              <a:t>Preparing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guidebook</a:t>
            </a:r>
            <a:endParaRPr lang="hu-HU" dirty="0" smtClean="0"/>
          </a:p>
          <a:p>
            <a:r>
              <a:rPr lang="hu-HU" dirty="0" err="1" smtClean="0"/>
              <a:t>Presentation</a:t>
            </a:r>
            <a:r>
              <a:rPr lang="hu-HU" dirty="0" smtClean="0"/>
              <a:t> </a:t>
            </a:r>
            <a:r>
              <a:rPr lang="hu-HU" dirty="0" err="1" smtClean="0"/>
              <a:t>about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working</a:t>
            </a:r>
            <a:r>
              <a:rPr lang="hu-HU" dirty="0" smtClean="0"/>
              <a:t> </a:t>
            </a:r>
            <a:r>
              <a:rPr lang="hu-HU" dirty="0" err="1" smtClean="0"/>
              <a:t>process</a:t>
            </a:r>
            <a:endParaRPr lang="hu-HU" dirty="0" smtClean="0"/>
          </a:p>
          <a:p>
            <a:r>
              <a:rPr lang="hu-HU" dirty="0" smtClean="0"/>
              <a:t>English </a:t>
            </a:r>
            <a:r>
              <a:rPr lang="hu-HU" dirty="0" err="1" smtClean="0"/>
              <a:t>summary</a:t>
            </a:r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49080"/>
            <a:ext cx="21907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75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European Union and Hungary</a:t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391943"/>
          </a:xfrm>
        </p:spPr>
        <p:txBody>
          <a:bodyPr/>
          <a:lstStyle/>
          <a:p>
            <a:r>
              <a:rPr lang="hu-HU" dirty="0" err="1" smtClean="0"/>
              <a:t>in</a:t>
            </a:r>
            <a:r>
              <a:rPr lang="hu-HU" dirty="0" smtClean="0"/>
              <a:t> </a:t>
            </a:r>
            <a:r>
              <a:rPr lang="hu-HU" dirty="0" err="1" smtClean="0"/>
              <a:t>cooperation</a:t>
            </a:r>
            <a:r>
              <a:rPr lang="hu-HU" dirty="0" smtClean="0"/>
              <a:t> </a:t>
            </a:r>
            <a:r>
              <a:rPr lang="hu-HU" dirty="0" err="1" smtClean="0"/>
              <a:t>with</a:t>
            </a:r>
            <a:r>
              <a:rPr lang="hu-HU" dirty="0"/>
              <a:t> </a:t>
            </a:r>
            <a:r>
              <a:rPr lang="hu-HU" dirty="0" smtClean="0"/>
              <a:t>European Union </a:t>
            </a:r>
            <a:r>
              <a:rPr lang="hu-HU" dirty="0" err="1" smtClean="0"/>
              <a:t>Point</a:t>
            </a:r>
            <a:r>
              <a:rPr lang="hu-HU" dirty="0"/>
              <a:t> </a:t>
            </a:r>
            <a:r>
              <a:rPr lang="hu-HU" dirty="0" err="1"/>
              <a:t>O</a:t>
            </a:r>
            <a:r>
              <a:rPr lang="hu-HU" dirty="0" err="1" smtClean="0"/>
              <a:t>rganisation</a:t>
            </a:r>
            <a:r>
              <a:rPr lang="hu-HU" dirty="0" smtClean="0"/>
              <a:t> </a:t>
            </a:r>
          </a:p>
          <a:p>
            <a:r>
              <a:rPr lang="hu-HU" dirty="0" err="1" smtClean="0"/>
              <a:t>Task</a:t>
            </a:r>
            <a:r>
              <a:rPr lang="hu-HU" dirty="0" smtClean="0"/>
              <a:t>: </a:t>
            </a:r>
            <a:r>
              <a:rPr lang="hu-HU" dirty="0" err="1" smtClean="0"/>
              <a:t>processing</a:t>
            </a:r>
            <a:r>
              <a:rPr lang="hu-HU" dirty="0" smtClean="0"/>
              <a:t> </a:t>
            </a:r>
            <a:r>
              <a:rPr lang="hu-HU" dirty="0" err="1" smtClean="0"/>
              <a:t>documentation</a:t>
            </a:r>
            <a:r>
              <a:rPr lang="hu-HU" dirty="0" smtClean="0"/>
              <a:t> </a:t>
            </a:r>
            <a:r>
              <a:rPr lang="hu-HU" dirty="0" err="1" smtClean="0"/>
              <a:t>connected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EU (</a:t>
            </a:r>
            <a:r>
              <a:rPr lang="hu-HU" dirty="0" err="1" smtClean="0"/>
              <a:t>legal</a:t>
            </a:r>
            <a:r>
              <a:rPr lang="hu-HU" dirty="0" smtClean="0"/>
              <a:t>, </a:t>
            </a:r>
            <a:r>
              <a:rPr lang="hu-HU" dirty="0" err="1" smtClean="0"/>
              <a:t>financial</a:t>
            </a:r>
            <a:r>
              <a:rPr lang="hu-HU" dirty="0" smtClean="0"/>
              <a:t>, </a:t>
            </a:r>
            <a:r>
              <a:rPr lang="hu-HU" dirty="0" err="1" smtClean="0"/>
              <a:t>historical</a:t>
            </a:r>
            <a:r>
              <a:rPr lang="hu-HU" dirty="0" smtClean="0"/>
              <a:t>, </a:t>
            </a:r>
            <a:r>
              <a:rPr lang="hu-HU" dirty="0" err="1" smtClean="0"/>
              <a:t>geografical</a:t>
            </a:r>
            <a:r>
              <a:rPr lang="hu-HU" dirty="0" smtClean="0"/>
              <a:t> </a:t>
            </a:r>
            <a:r>
              <a:rPr lang="hu-HU" dirty="0" err="1" smtClean="0"/>
              <a:t>issues</a:t>
            </a:r>
            <a:r>
              <a:rPr lang="hu-HU" dirty="0" smtClean="0"/>
              <a:t>)</a:t>
            </a:r>
          </a:p>
          <a:p>
            <a:r>
              <a:rPr lang="hu-HU" dirty="0" err="1" smtClean="0"/>
              <a:t>Presentation</a:t>
            </a:r>
            <a:endParaRPr lang="hu-HU" dirty="0"/>
          </a:p>
          <a:p>
            <a:r>
              <a:rPr lang="hu-HU" dirty="0" err="1" smtClean="0"/>
              <a:t>Summary</a:t>
            </a:r>
            <a:r>
              <a:rPr lang="hu-HU" dirty="0" smtClean="0"/>
              <a:t> </a:t>
            </a:r>
            <a:r>
              <a:rPr lang="hu-HU" dirty="0" err="1" smtClean="0"/>
              <a:t>in</a:t>
            </a:r>
            <a:r>
              <a:rPr lang="hu-HU" dirty="0" smtClean="0"/>
              <a:t> English</a:t>
            </a:r>
            <a:endParaRPr lang="hu-H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546" y="3717032"/>
            <a:ext cx="23812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31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hu-HU" sz="3600" dirty="0" smtClean="0"/>
              <a:t/>
            </a:r>
            <a:br>
              <a:rPr lang="hu-HU" sz="3600" dirty="0" smtClean="0"/>
            </a:br>
            <a:r>
              <a:rPr lang="hu-HU" sz="3600" dirty="0" smtClean="0"/>
              <a:t>Financial </a:t>
            </a:r>
            <a:r>
              <a:rPr lang="hu-HU" sz="3600" dirty="0" err="1" smtClean="0"/>
              <a:t>consciousness</a:t>
            </a:r>
            <a:r>
              <a:rPr lang="hu-HU" sz="3600" dirty="0" smtClean="0"/>
              <a:t> </a:t>
            </a:r>
            <a:r>
              <a:rPr lang="hu-HU" sz="3600" dirty="0"/>
              <a:t/>
            </a:r>
            <a:br>
              <a:rPr lang="hu-HU" sz="3600" dirty="0"/>
            </a:br>
            <a:r>
              <a:rPr lang="hu-HU" sz="3600" dirty="0" smtClean="0"/>
              <a:t>(designing a </a:t>
            </a:r>
            <a:r>
              <a:rPr lang="hu-HU" sz="3600" dirty="0" err="1" smtClean="0"/>
              <a:t>boardgame</a:t>
            </a:r>
            <a:r>
              <a:rPr lang="hu-HU" sz="3600" dirty="0" smtClean="0"/>
              <a:t>)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031903"/>
          </a:xfrm>
        </p:spPr>
        <p:txBody>
          <a:bodyPr/>
          <a:lstStyle/>
          <a:p>
            <a:r>
              <a:rPr lang="hu-HU" sz="2800" dirty="0" err="1" smtClean="0"/>
              <a:t>Task</a:t>
            </a:r>
            <a:r>
              <a:rPr lang="hu-HU" sz="2800" dirty="0" smtClean="0"/>
              <a:t>:designing a </a:t>
            </a:r>
            <a:r>
              <a:rPr lang="hu-HU" sz="2800" dirty="0" err="1" smtClean="0"/>
              <a:t>boardgame</a:t>
            </a:r>
            <a:r>
              <a:rPr lang="hu-HU" sz="2800" dirty="0" smtClean="0"/>
              <a:t> </a:t>
            </a:r>
            <a:r>
              <a:rPr lang="hu-HU" sz="2800" dirty="0" err="1" smtClean="0"/>
              <a:t>based</a:t>
            </a:r>
            <a:r>
              <a:rPr lang="hu-HU" sz="2800" dirty="0" smtClean="0"/>
              <a:t> </a:t>
            </a:r>
            <a:r>
              <a:rPr lang="hu-HU" sz="2800" dirty="0" err="1" smtClean="0"/>
              <a:t>on</a:t>
            </a:r>
            <a:r>
              <a:rPr lang="hu-HU" sz="2800" dirty="0" smtClean="0"/>
              <a:t>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operation</a:t>
            </a:r>
            <a:r>
              <a:rPr lang="hu-HU" sz="2800" dirty="0" smtClean="0"/>
              <a:t> of a </a:t>
            </a:r>
            <a:r>
              <a:rPr lang="hu-HU" sz="2800" dirty="0" err="1" smtClean="0"/>
              <a:t>company</a:t>
            </a:r>
            <a:endParaRPr lang="hu-HU" sz="2800" dirty="0" smtClean="0"/>
          </a:p>
          <a:p>
            <a:r>
              <a:rPr lang="hu-HU" sz="2800" dirty="0" smtClean="0"/>
              <a:t> </a:t>
            </a:r>
            <a:r>
              <a:rPr lang="hu-HU" sz="2800" dirty="0" err="1"/>
              <a:t>L</a:t>
            </a:r>
            <a:r>
              <a:rPr lang="hu-HU" sz="2800" dirty="0" err="1" smtClean="0"/>
              <a:t>aunching</a:t>
            </a:r>
            <a:r>
              <a:rPr lang="hu-HU" sz="2800" dirty="0" smtClean="0"/>
              <a:t> a </a:t>
            </a:r>
            <a:r>
              <a:rPr lang="hu-HU" sz="2800" dirty="0" err="1" smtClean="0"/>
              <a:t>company</a:t>
            </a:r>
            <a:r>
              <a:rPr lang="hu-HU" sz="2800" dirty="0" smtClean="0"/>
              <a:t>, </a:t>
            </a:r>
            <a:r>
              <a:rPr lang="hu-HU" sz="2800" dirty="0" err="1" smtClean="0"/>
              <a:t>deciding</a:t>
            </a:r>
            <a:r>
              <a:rPr lang="hu-HU" sz="2800" dirty="0"/>
              <a:t> </a:t>
            </a:r>
            <a:r>
              <a:rPr lang="hu-HU" sz="2800" dirty="0" err="1" smtClean="0"/>
              <a:t>about</a:t>
            </a:r>
            <a:r>
              <a:rPr lang="hu-HU" sz="2800" dirty="0" smtClean="0"/>
              <a:t> </a:t>
            </a:r>
            <a:r>
              <a:rPr lang="hu-HU" sz="2800" dirty="0" err="1" smtClean="0"/>
              <a:t>the</a:t>
            </a:r>
            <a:r>
              <a:rPr lang="hu-HU" sz="2800" dirty="0" smtClean="0"/>
              <a:t> </a:t>
            </a:r>
            <a:r>
              <a:rPr lang="hu-HU" sz="2800" dirty="0" err="1" smtClean="0"/>
              <a:t>type</a:t>
            </a:r>
            <a:r>
              <a:rPr lang="hu-HU" sz="2800" dirty="0" smtClean="0"/>
              <a:t> of </a:t>
            </a:r>
            <a:r>
              <a:rPr lang="hu-HU" sz="2800" dirty="0" err="1" smtClean="0"/>
              <a:t>enterprise</a:t>
            </a:r>
            <a:r>
              <a:rPr lang="hu-HU" sz="2800" dirty="0" smtClean="0"/>
              <a:t>, </a:t>
            </a:r>
            <a:r>
              <a:rPr lang="hu-HU" sz="2800" dirty="0" err="1" smtClean="0"/>
              <a:t>capital</a:t>
            </a:r>
            <a:r>
              <a:rPr lang="hu-HU" sz="2800" dirty="0" smtClean="0"/>
              <a:t>, </a:t>
            </a:r>
            <a:r>
              <a:rPr lang="hu-HU" sz="2800" dirty="0" err="1" smtClean="0"/>
              <a:t>goals</a:t>
            </a:r>
            <a:r>
              <a:rPr lang="hu-HU" sz="2800" dirty="0" smtClean="0"/>
              <a:t>, business </a:t>
            </a:r>
            <a:r>
              <a:rPr lang="hu-HU" sz="2800" dirty="0" err="1" smtClean="0"/>
              <a:t>model</a:t>
            </a:r>
            <a:r>
              <a:rPr lang="hu-HU" sz="2800" dirty="0" smtClean="0"/>
              <a:t>, management, business </a:t>
            </a:r>
            <a:r>
              <a:rPr lang="hu-HU" sz="2800" dirty="0" err="1" smtClean="0"/>
              <a:t>steps</a:t>
            </a:r>
            <a:r>
              <a:rPr lang="hu-HU" sz="2800" dirty="0" smtClean="0"/>
              <a:t> etc.</a:t>
            </a:r>
          </a:p>
          <a:p>
            <a:r>
              <a:rPr lang="hu-HU" sz="2800" dirty="0" err="1" smtClean="0"/>
              <a:t>Presentation</a:t>
            </a:r>
            <a:endParaRPr lang="hu-HU" sz="2800" dirty="0" smtClean="0"/>
          </a:p>
          <a:p>
            <a:r>
              <a:rPr lang="hu-HU" sz="2800" dirty="0" smtClean="0"/>
              <a:t>English </a:t>
            </a:r>
            <a:r>
              <a:rPr lang="hu-HU" sz="2800" dirty="0" err="1" smtClean="0"/>
              <a:t>summary</a:t>
            </a:r>
            <a:endParaRPr lang="hu-HU" dirty="0" smtClean="0"/>
          </a:p>
          <a:p>
            <a:endParaRPr lang="hu-H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64090"/>
            <a:ext cx="2813298" cy="227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97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hu-HU" dirty="0" err="1" smtClean="0"/>
              <a:t>Career</a:t>
            </a:r>
            <a:r>
              <a:rPr lang="hu-HU" dirty="0" smtClean="0"/>
              <a:t> </a:t>
            </a:r>
            <a:r>
              <a:rPr lang="hu-HU" dirty="0" err="1" smtClean="0"/>
              <a:t>orientation</a:t>
            </a:r>
            <a:r>
              <a:rPr lang="hu-HU" dirty="0" smtClean="0"/>
              <a:t> </a:t>
            </a:r>
            <a:r>
              <a:rPr lang="hu-HU" dirty="0" err="1" smtClean="0"/>
              <a:t>day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031903"/>
          </a:xfrm>
        </p:spPr>
        <p:txBody>
          <a:bodyPr/>
          <a:lstStyle/>
          <a:p>
            <a:r>
              <a:rPr lang="hu-HU" dirty="0" err="1" smtClean="0"/>
              <a:t>Whole</a:t>
            </a:r>
            <a:r>
              <a:rPr lang="hu-HU" dirty="0" smtClean="0"/>
              <a:t> </a:t>
            </a:r>
            <a:r>
              <a:rPr lang="hu-HU" dirty="0" err="1" smtClean="0"/>
              <a:t>school</a:t>
            </a:r>
            <a:endParaRPr lang="hu-HU" dirty="0" smtClean="0"/>
          </a:p>
          <a:p>
            <a:r>
              <a:rPr lang="hu-HU" dirty="0" smtClean="0"/>
              <a:t>Mixed </a:t>
            </a:r>
            <a:r>
              <a:rPr lang="hu-HU" dirty="0" err="1" smtClean="0"/>
              <a:t>groups</a:t>
            </a:r>
            <a:endParaRPr lang="hu-HU" dirty="0" smtClean="0"/>
          </a:p>
          <a:p>
            <a:r>
              <a:rPr lang="hu-HU" dirty="0" err="1" smtClean="0"/>
              <a:t>Variety</a:t>
            </a:r>
            <a:r>
              <a:rPr lang="hu-HU" dirty="0" smtClean="0"/>
              <a:t> of </a:t>
            </a:r>
            <a:r>
              <a:rPr lang="hu-HU" dirty="0" err="1" smtClean="0"/>
              <a:t>programmes</a:t>
            </a:r>
            <a:endParaRPr lang="hu-HU" dirty="0" smtClean="0"/>
          </a:p>
          <a:p>
            <a:endParaRPr lang="hu-H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3295650"/>
            <a:ext cx="14382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6235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35680"/>
            <a:ext cx="14382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49080"/>
            <a:ext cx="14382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1412776"/>
            <a:ext cx="14382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348880"/>
            <a:ext cx="14382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1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778098"/>
          </a:xfrm>
        </p:spPr>
        <p:txBody>
          <a:bodyPr/>
          <a:lstStyle/>
          <a:p>
            <a:r>
              <a:rPr lang="hu-HU" dirty="0" smtClean="0"/>
              <a:t/>
            </a:r>
            <a:br>
              <a:rPr lang="hu-HU" dirty="0" smtClean="0"/>
            </a:br>
            <a:r>
              <a:rPr lang="hu-HU" dirty="0" err="1" smtClean="0"/>
              <a:t>Variety</a:t>
            </a:r>
            <a:r>
              <a:rPr lang="hu-HU" dirty="0" smtClean="0"/>
              <a:t> of </a:t>
            </a:r>
            <a:r>
              <a:rPr lang="hu-HU" dirty="0" err="1" smtClean="0"/>
              <a:t>programmes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23292" y="1196752"/>
            <a:ext cx="8229600" cy="3700463"/>
          </a:xfrm>
        </p:spPr>
        <p:txBody>
          <a:bodyPr/>
          <a:lstStyle/>
          <a:p>
            <a:r>
              <a:rPr lang="hu-HU" sz="2800" dirty="0" err="1" smtClean="0"/>
              <a:t>companies</a:t>
            </a:r>
            <a:r>
              <a:rPr lang="hu-HU" sz="2800" dirty="0" smtClean="0"/>
              <a:t> </a:t>
            </a:r>
            <a:r>
              <a:rPr lang="hu-HU" sz="2800" dirty="0" err="1" smtClean="0"/>
              <a:t>invited</a:t>
            </a:r>
            <a:endParaRPr lang="hu-HU" sz="2800" dirty="0" smtClean="0"/>
          </a:p>
          <a:p>
            <a:r>
              <a:rPr lang="hu-HU" sz="2800" dirty="0" err="1" smtClean="0"/>
              <a:t>mock</a:t>
            </a:r>
            <a:r>
              <a:rPr lang="hu-HU" sz="2800" dirty="0" smtClean="0"/>
              <a:t> </a:t>
            </a:r>
            <a:r>
              <a:rPr lang="hu-HU" sz="2800" dirty="0" err="1" smtClean="0"/>
              <a:t>language</a:t>
            </a:r>
            <a:r>
              <a:rPr lang="hu-HU" sz="2800" dirty="0" smtClean="0"/>
              <a:t> </a:t>
            </a:r>
            <a:r>
              <a:rPr lang="hu-HU" sz="2800" dirty="0" err="1" smtClean="0"/>
              <a:t>exam</a:t>
            </a:r>
            <a:endParaRPr lang="hu-HU" sz="2800" dirty="0" smtClean="0"/>
          </a:p>
          <a:p>
            <a:r>
              <a:rPr lang="hu-HU" sz="2800" dirty="0" err="1" smtClean="0"/>
              <a:t>mock</a:t>
            </a:r>
            <a:r>
              <a:rPr lang="hu-HU" sz="2800" dirty="0" smtClean="0"/>
              <a:t> </a:t>
            </a:r>
            <a:r>
              <a:rPr lang="hu-HU" sz="2800" dirty="0" err="1" smtClean="0"/>
              <a:t>job</a:t>
            </a:r>
            <a:r>
              <a:rPr lang="hu-HU" sz="2800" dirty="0" smtClean="0"/>
              <a:t> </a:t>
            </a:r>
            <a:r>
              <a:rPr lang="hu-HU" sz="2800" dirty="0" err="1" smtClean="0"/>
              <a:t>interview</a:t>
            </a:r>
            <a:r>
              <a:rPr lang="hu-HU" sz="2800" dirty="0" smtClean="0"/>
              <a:t> (</a:t>
            </a:r>
            <a:r>
              <a:rPr lang="hu-HU" sz="2800" dirty="0" err="1" smtClean="0"/>
              <a:t>in</a:t>
            </a:r>
            <a:r>
              <a:rPr lang="hu-HU" sz="2800" dirty="0" smtClean="0"/>
              <a:t> </a:t>
            </a:r>
            <a:r>
              <a:rPr lang="hu-HU" sz="2800" dirty="0" err="1" smtClean="0"/>
              <a:t>Hungarian</a:t>
            </a:r>
            <a:r>
              <a:rPr lang="hu-HU" sz="2800" dirty="0" smtClean="0"/>
              <a:t> and </a:t>
            </a:r>
            <a:r>
              <a:rPr lang="hu-HU" sz="2800" dirty="0" err="1" smtClean="0"/>
              <a:t>in</a:t>
            </a:r>
            <a:r>
              <a:rPr lang="hu-HU" sz="2800" dirty="0" smtClean="0"/>
              <a:t> English)</a:t>
            </a:r>
          </a:p>
          <a:p>
            <a:r>
              <a:rPr lang="hu-HU" sz="2800" dirty="0" err="1"/>
              <a:t>r</a:t>
            </a:r>
            <a:r>
              <a:rPr lang="hu-HU" sz="2800" dirty="0" err="1" smtClean="0"/>
              <a:t>ecruiting</a:t>
            </a:r>
            <a:r>
              <a:rPr lang="hu-HU" sz="2800" dirty="0" smtClean="0"/>
              <a:t> </a:t>
            </a:r>
            <a:r>
              <a:rPr lang="hu-HU" sz="2800" dirty="0" err="1" smtClean="0"/>
              <a:t>for</a:t>
            </a:r>
            <a:r>
              <a:rPr lang="hu-HU" sz="2800" dirty="0" smtClean="0"/>
              <a:t> </a:t>
            </a:r>
            <a:r>
              <a:rPr lang="hu-HU" sz="2800" dirty="0" err="1" smtClean="0"/>
              <a:t>practice</a:t>
            </a:r>
            <a:r>
              <a:rPr lang="hu-HU" sz="2800" dirty="0" smtClean="0"/>
              <a:t> and </a:t>
            </a:r>
            <a:r>
              <a:rPr lang="hu-HU" sz="2800" dirty="0" err="1" smtClean="0"/>
              <a:t>student</a:t>
            </a:r>
            <a:r>
              <a:rPr lang="hu-HU" sz="2800" dirty="0" smtClean="0"/>
              <a:t> </a:t>
            </a:r>
            <a:r>
              <a:rPr lang="hu-HU" dirty="0" err="1" smtClean="0"/>
              <a:t>job</a:t>
            </a:r>
            <a:endParaRPr lang="hu-H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025" y="3212976"/>
            <a:ext cx="2473775" cy="251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C:\Users\Rosemary\Desktop\p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04542"/>
            <a:ext cx="2304256" cy="172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68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832648" cy="437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7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hu-HU" dirty="0" err="1" smtClean="0"/>
              <a:t>Background</a:t>
            </a:r>
            <a:r>
              <a:rPr lang="hu-HU" dirty="0" smtClean="0"/>
              <a:t> </a:t>
            </a:r>
            <a:r>
              <a:rPr lang="hu-HU" dirty="0" err="1" smtClean="0"/>
              <a:t>information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6024" y="1090836"/>
            <a:ext cx="8229600" cy="3700463"/>
          </a:xfrm>
        </p:spPr>
        <p:txBody>
          <a:bodyPr/>
          <a:lstStyle/>
          <a:p>
            <a:r>
              <a:rPr lang="hu-HU" dirty="0" err="1" smtClean="0"/>
              <a:t>Post-secondary</a:t>
            </a:r>
            <a:r>
              <a:rPr lang="hu-HU" dirty="0" smtClean="0"/>
              <a:t> </a:t>
            </a:r>
            <a:r>
              <a:rPr lang="hu-HU" dirty="0" err="1" smtClean="0"/>
              <a:t>vocational</a:t>
            </a:r>
            <a:r>
              <a:rPr lang="hu-HU" dirty="0" smtClean="0"/>
              <a:t> </a:t>
            </a:r>
            <a:r>
              <a:rPr lang="hu-HU" dirty="0" err="1" smtClean="0"/>
              <a:t>school</a:t>
            </a:r>
            <a:endParaRPr lang="hu-HU" dirty="0" smtClean="0"/>
          </a:p>
          <a:p>
            <a:r>
              <a:rPr lang="hu-HU" dirty="0" err="1" smtClean="0"/>
              <a:t>Two</a:t>
            </a:r>
            <a:r>
              <a:rPr lang="hu-HU" dirty="0" smtClean="0"/>
              <a:t> </a:t>
            </a:r>
            <a:r>
              <a:rPr lang="hu-HU" dirty="0" err="1" smtClean="0"/>
              <a:t>year</a:t>
            </a:r>
            <a:r>
              <a:rPr lang="hu-HU" dirty="0" smtClean="0"/>
              <a:t> </a:t>
            </a:r>
            <a:r>
              <a:rPr lang="hu-HU" dirty="0" err="1" smtClean="0"/>
              <a:t>long</a:t>
            </a:r>
            <a:endParaRPr lang="hu-HU" dirty="0" smtClean="0"/>
          </a:p>
          <a:p>
            <a:r>
              <a:rPr lang="hu-HU" dirty="0" err="1" smtClean="0"/>
              <a:t>Only</a:t>
            </a:r>
            <a:r>
              <a:rPr lang="hu-HU" dirty="0" smtClean="0"/>
              <a:t> </a:t>
            </a:r>
            <a:r>
              <a:rPr lang="hu-HU" dirty="0" err="1" smtClean="0"/>
              <a:t>economic</a:t>
            </a:r>
            <a:r>
              <a:rPr lang="hu-HU" dirty="0" smtClean="0"/>
              <a:t> </a:t>
            </a:r>
            <a:r>
              <a:rPr lang="hu-HU" dirty="0" err="1" smtClean="0"/>
              <a:t>studies</a:t>
            </a:r>
            <a:endParaRPr lang="hu-HU" dirty="0" smtClean="0"/>
          </a:p>
          <a:p>
            <a:pPr marL="457200" lvl="1" indent="0">
              <a:buNone/>
            </a:pPr>
            <a:endParaRPr lang="hu-HU" sz="2000" dirty="0" smtClean="0"/>
          </a:p>
          <a:p>
            <a:pPr marL="457200" lvl="1" indent="0">
              <a:buNone/>
            </a:pPr>
            <a:r>
              <a:rPr lang="hu-HU" sz="2000" dirty="0" err="1" smtClean="0"/>
              <a:t>Logistics</a:t>
            </a:r>
            <a:r>
              <a:rPr lang="hu-HU" sz="2000" dirty="0" smtClean="0"/>
              <a:t> and </a:t>
            </a:r>
            <a:r>
              <a:rPr lang="hu-HU" sz="2000" dirty="0" err="1"/>
              <a:t>W</a:t>
            </a:r>
            <a:r>
              <a:rPr lang="hu-HU" sz="2000" dirty="0" err="1" smtClean="0"/>
              <a:t>arehousing</a:t>
            </a:r>
            <a:r>
              <a:rPr lang="hu-HU" sz="2000" dirty="0" smtClean="0"/>
              <a:t>, Financial and Accounting, Business </a:t>
            </a:r>
            <a:r>
              <a:rPr lang="hu-HU" sz="2000" dirty="0" err="1" smtClean="0"/>
              <a:t>Administration</a:t>
            </a:r>
            <a:r>
              <a:rPr lang="hu-HU" sz="2000" dirty="0" smtClean="0"/>
              <a:t>, </a:t>
            </a:r>
            <a:r>
              <a:rPr lang="hu-HU" sz="2000" dirty="0" err="1" smtClean="0"/>
              <a:t>Customs</a:t>
            </a:r>
            <a:r>
              <a:rPr lang="hu-HU" sz="2000" dirty="0" smtClean="0"/>
              <a:t> </a:t>
            </a:r>
            <a:r>
              <a:rPr lang="hu-HU" sz="2000" dirty="0" err="1" smtClean="0"/>
              <a:t>studies</a:t>
            </a:r>
            <a:r>
              <a:rPr lang="hu-HU" sz="2000" dirty="0" smtClean="0"/>
              <a:t>, </a:t>
            </a:r>
            <a:r>
              <a:rPr lang="hu-HU" sz="2000" dirty="0" err="1"/>
              <a:t>E</a:t>
            </a:r>
            <a:r>
              <a:rPr lang="hu-HU" sz="2000" dirty="0" err="1" smtClean="0"/>
              <a:t>conomic</a:t>
            </a:r>
            <a:r>
              <a:rPr lang="hu-HU" sz="2000" dirty="0" smtClean="0"/>
              <a:t> IT </a:t>
            </a:r>
            <a:r>
              <a:rPr lang="hu-HU" sz="2000" dirty="0" err="1"/>
              <a:t>S</a:t>
            </a:r>
            <a:r>
              <a:rPr lang="hu-HU" sz="2000" dirty="0" err="1" smtClean="0"/>
              <a:t>pecialist</a:t>
            </a:r>
            <a:r>
              <a:rPr lang="hu-HU" sz="2000" dirty="0" smtClean="0"/>
              <a:t>, </a:t>
            </a:r>
            <a:r>
              <a:rPr lang="hu-HU" sz="2000" dirty="0" err="1" smtClean="0"/>
              <a:t>Enterpreneur</a:t>
            </a:r>
            <a:r>
              <a:rPr lang="hu-HU" sz="2000" dirty="0" smtClean="0"/>
              <a:t> and </a:t>
            </a:r>
            <a:r>
              <a:rPr lang="hu-HU" sz="2000" dirty="0" err="1" smtClean="0"/>
              <a:t>Payroll</a:t>
            </a:r>
            <a:r>
              <a:rPr lang="hu-HU" sz="2000" dirty="0" smtClean="0"/>
              <a:t> </a:t>
            </a:r>
            <a:r>
              <a:rPr lang="hu-HU" sz="2000" dirty="0" err="1" smtClean="0"/>
              <a:t>Assistant</a:t>
            </a:r>
            <a:endParaRPr lang="hu-HU" sz="2000" dirty="0" smtClean="0"/>
          </a:p>
          <a:p>
            <a:pPr marL="457200" lvl="1" indent="0">
              <a:buNone/>
            </a:pPr>
            <a:endParaRPr lang="hu-HU" dirty="0" smtClean="0"/>
          </a:p>
          <a:p>
            <a:endParaRPr lang="hu-H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65329"/>
            <a:ext cx="2957241" cy="22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Rosemary\Desktop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1299"/>
            <a:ext cx="2088232" cy="156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96740"/>
            <a:ext cx="2532112" cy="189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22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hu-HU" sz="4000" dirty="0" err="1" smtClean="0"/>
              <a:t>Background</a:t>
            </a:r>
            <a:r>
              <a:rPr lang="hu-HU" sz="4000" dirty="0" smtClean="0"/>
              <a:t> </a:t>
            </a:r>
            <a:r>
              <a:rPr lang="hu-HU" sz="4000" dirty="0" err="1" smtClean="0"/>
              <a:t>information</a:t>
            </a:r>
            <a:endParaRPr lang="hu-HU" sz="4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4175919"/>
          </a:xfrm>
        </p:spPr>
        <p:txBody>
          <a:bodyPr/>
          <a:lstStyle/>
          <a:p>
            <a:endParaRPr lang="hu-HU" sz="2800" dirty="0" smtClean="0"/>
          </a:p>
          <a:p>
            <a:r>
              <a:rPr lang="hu-HU" sz="2800" dirty="0" err="1" smtClean="0"/>
              <a:t>our</a:t>
            </a:r>
            <a:r>
              <a:rPr lang="hu-HU" sz="2800" dirty="0" smtClean="0"/>
              <a:t> </a:t>
            </a:r>
            <a:r>
              <a:rPr lang="hu-HU" sz="2800" dirty="0" err="1" smtClean="0"/>
              <a:t>teachers</a:t>
            </a:r>
            <a:r>
              <a:rPr lang="hu-HU" sz="2800" dirty="0" smtClean="0"/>
              <a:t> </a:t>
            </a:r>
            <a:r>
              <a:rPr lang="hu-HU" sz="2800" dirty="0" err="1" smtClean="0"/>
              <a:t>have</a:t>
            </a:r>
            <a:r>
              <a:rPr lang="hu-HU" sz="2800" dirty="0" smtClean="0"/>
              <a:t> </a:t>
            </a:r>
            <a:r>
              <a:rPr lang="hu-HU" sz="2800" dirty="0" err="1" smtClean="0"/>
              <a:t>relevant</a:t>
            </a:r>
            <a:r>
              <a:rPr lang="hu-HU" sz="2800" dirty="0" smtClean="0"/>
              <a:t> and </a:t>
            </a:r>
            <a:r>
              <a:rPr lang="hu-HU" sz="2800" dirty="0" err="1" smtClean="0"/>
              <a:t>up-to-date</a:t>
            </a:r>
            <a:r>
              <a:rPr lang="hu-HU" sz="2800" dirty="0" smtClean="0"/>
              <a:t> </a:t>
            </a:r>
            <a:r>
              <a:rPr lang="hu-HU" sz="2800" dirty="0" err="1" smtClean="0"/>
              <a:t>professional</a:t>
            </a:r>
            <a:r>
              <a:rPr lang="hu-HU" sz="2800" dirty="0" smtClean="0"/>
              <a:t> </a:t>
            </a:r>
            <a:r>
              <a:rPr lang="hu-HU" sz="2800" dirty="0" err="1" smtClean="0"/>
              <a:t>knowledge</a:t>
            </a:r>
            <a:endParaRPr lang="hu-HU" sz="2800" dirty="0" smtClean="0"/>
          </a:p>
          <a:p>
            <a:r>
              <a:rPr lang="hu-HU" sz="2800" dirty="0" err="1" smtClean="0"/>
              <a:t>guest</a:t>
            </a:r>
            <a:r>
              <a:rPr lang="hu-HU" sz="2800" dirty="0" smtClean="0"/>
              <a:t> </a:t>
            </a:r>
            <a:r>
              <a:rPr lang="hu-HU" sz="2800" dirty="0" err="1" smtClean="0"/>
              <a:t>teachers</a:t>
            </a:r>
            <a:r>
              <a:rPr lang="hu-HU" sz="2800" dirty="0" smtClean="0"/>
              <a:t> </a:t>
            </a:r>
          </a:p>
          <a:p>
            <a:r>
              <a:rPr lang="hu-HU" sz="2800" dirty="0" err="1" smtClean="0"/>
              <a:t>From</a:t>
            </a:r>
            <a:r>
              <a:rPr lang="hu-HU" sz="2800" dirty="0" smtClean="0"/>
              <a:t> </a:t>
            </a:r>
            <a:r>
              <a:rPr lang="hu-HU" sz="2800" dirty="0" err="1" smtClean="0"/>
              <a:t>customs</a:t>
            </a:r>
            <a:r>
              <a:rPr lang="hu-HU" sz="2800" dirty="0" smtClean="0"/>
              <a:t> </a:t>
            </a:r>
            <a:r>
              <a:rPr lang="hu-HU" sz="2800" dirty="0" err="1" smtClean="0"/>
              <a:t>authority</a:t>
            </a:r>
            <a:r>
              <a:rPr lang="hu-HU" sz="2800" dirty="0" smtClean="0"/>
              <a:t>, accounting </a:t>
            </a:r>
            <a:r>
              <a:rPr lang="hu-HU" sz="2800" dirty="0" err="1" smtClean="0"/>
              <a:t>offices</a:t>
            </a:r>
            <a:r>
              <a:rPr lang="hu-HU" sz="2800" dirty="0" smtClean="0"/>
              <a:t>, </a:t>
            </a:r>
            <a:r>
              <a:rPr lang="hu-HU" sz="2800" dirty="0" err="1" smtClean="0"/>
              <a:t>active</a:t>
            </a:r>
            <a:r>
              <a:rPr lang="hu-HU" sz="2800" dirty="0" smtClean="0"/>
              <a:t> </a:t>
            </a:r>
            <a:r>
              <a:rPr lang="hu-HU" sz="2800" dirty="0" err="1" smtClean="0"/>
              <a:t>companies</a:t>
            </a:r>
            <a:r>
              <a:rPr lang="hu-HU" sz="2800" dirty="0" smtClean="0"/>
              <a:t> etc.</a:t>
            </a:r>
            <a:endParaRPr lang="hu-H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60131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17032"/>
            <a:ext cx="30416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70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hu-HU" sz="3600" dirty="0" err="1" smtClean="0"/>
              <a:t>Dual</a:t>
            </a:r>
            <a:r>
              <a:rPr lang="hu-HU" sz="3600" dirty="0" smtClean="0"/>
              <a:t> </a:t>
            </a:r>
            <a:r>
              <a:rPr lang="hu-HU" sz="3600" dirty="0" err="1" smtClean="0"/>
              <a:t>system</a:t>
            </a:r>
            <a:r>
              <a:rPr lang="hu-HU" sz="3600" dirty="0" smtClean="0"/>
              <a:t> </a:t>
            </a:r>
            <a:r>
              <a:rPr lang="hu-HU" sz="3600" dirty="0" err="1" smtClean="0"/>
              <a:t>in</a:t>
            </a:r>
            <a:r>
              <a:rPr lang="hu-HU" sz="3600" dirty="0" smtClean="0"/>
              <a:t> </a:t>
            </a:r>
            <a:r>
              <a:rPr lang="hu-HU" sz="3600" dirty="0" err="1" smtClean="0"/>
              <a:t>training</a:t>
            </a:r>
            <a:endParaRPr lang="hu-HU" sz="36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124744"/>
            <a:ext cx="8651304" cy="4175919"/>
          </a:xfrm>
        </p:spPr>
        <p:txBody>
          <a:bodyPr/>
          <a:lstStyle/>
          <a:p>
            <a:r>
              <a:rPr lang="hu-HU" dirty="0" smtClean="0"/>
              <a:t>23 </a:t>
            </a:r>
            <a:r>
              <a:rPr lang="hu-HU" dirty="0" err="1" smtClean="0"/>
              <a:t>lessons</a:t>
            </a:r>
            <a:r>
              <a:rPr lang="hu-HU" dirty="0" smtClean="0"/>
              <a:t> </a:t>
            </a:r>
            <a:r>
              <a:rPr lang="hu-HU" dirty="0" err="1" smtClean="0"/>
              <a:t>at</a:t>
            </a:r>
            <a:r>
              <a:rPr lang="hu-HU" dirty="0" smtClean="0"/>
              <a:t> </a:t>
            </a:r>
            <a:r>
              <a:rPr lang="hu-HU" dirty="0" err="1" smtClean="0"/>
              <a:t>school</a:t>
            </a:r>
            <a:r>
              <a:rPr lang="hu-HU" dirty="0" smtClean="0"/>
              <a:t> and 12 </a:t>
            </a:r>
            <a:r>
              <a:rPr lang="hu-HU" dirty="0" err="1" smtClean="0"/>
              <a:t>hours</a:t>
            </a:r>
            <a:r>
              <a:rPr lang="hu-HU" dirty="0" smtClean="0"/>
              <a:t> </a:t>
            </a:r>
            <a:r>
              <a:rPr lang="hu-HU" dirty="0" err="1" smtClean="0"/>
              <a:t>at</a:t>
            </a:r>
            <a:r>
              <a:rPr lang="hu-HU" dirty="0" smtClean="0"/>
              <a:t> </a:t>
            </a:r>
            <a:r>
              <a:rPr lang="hu-HU" dirty="0" err="1" smtClean="0"/>
              <a:t>practice</a:t>
            </a:r>
            <a:r>
              <a:rPr lang="hu-HU" dirty="0" smtClean="0"/>
              <a:t> </a:t>
            </a:r>
            <a:r>
              <a:rPr lang="hu-HU" dirty="0" err="1" smtClean="0"/>
              <a:t>place</a:t>
            </a:r>
            <a:r>
              <a:rPr lang="hu-HU" dirty="0" smtClean="0"/>
              <a:t> per </a:t>
            </a:r>
            <a:r>
              <a:rPr lang="hu-HU" dirty="0" err="1" smtClean="0"/>
              <a:t>week</a:t>
            </a:r>
            <a:endParaRPr lang="hu-HU" dirty="0" smtClean="0"/>
          </a:p>
          <a:p>
            <a:r>
              <a:rPr lang="hu-HU" dirty="0" err="1" smtClean="0"/>
              <a:t>our</a:t>
            </a:r>
            <a:r>
              <a:rPr lang="hu-HU" dirty="0" smtClean="0"/>
              <a:t> </a:t>
            </a:r>
            <a:r>
              <a:rPr lang="hu-HU" dirty="0" err="1" smtClean="0"/>
              <a:t>practice</a:t>
            </a:r>
            <a:r>
              <a:rPr lang="hu-HU" dirty="0" smtClean="0"/>
              <a:t> </a:t>
            </a:r>
            <a:r>
              <a:rPr lang="hu-HU" dirty="0" err="1" smtClean="0"/>
              <a:t>partners</a:t>
            </a:r>
            <a:r>
              <a:rPr lang="hu-HU" dirty="0" smtClean="0"/>
              <a:t>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24944"/>
            <a:ext cx="688657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C:\Users\Rosemary\Desktop\pály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37202"/>
            <a:ext cx="15081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86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hu-HU" sz="5400" dirty="0" smtClean="0"/>
              <a:t>Good </a:t>
            </a:r>
            <a:r>
              <a:rPr lang="hu-HU" sz="5400" dirty="0" err="1" smtClean="0"/>
              <a:t>practices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„</a:t>
            </a:r>
            <a:r>
              <a:rPr lang="hu-HU" dirty="0" err="1" smtClean="0"/>
              <a:t>First</a:t>
            </a:r>
            <a:r>
              <a:rPr lang="hu-HU" dirty="0" smtClean="0"/>
              <a:t> </a:t>
            </a:r>
            <a:r>
              <a:rPr lang="hu-HU" dirty="0" err="1" smtClean="0"/>
              <a:t>Week</a:t>
            </a:r>
            <a:r>
              <a:rPr lang="hu-HU" dirty="0" smtClean="0"/>
              <a:t> Project”</a:t>
            </a:r>
          </a:p>
          <a:p>
            <a:r>
              <a:rPr lang="hu-HU" dirty="0" smtClean="0"/>
              <a:t>Project </a:t>
            </a:r>
            <a:r>
              <a:rPr lang="hu-HU" dirty="0" err="1" smtClean="0"/>
              <a:t>week</a:t>
            </a:r>
            <a:endParaRPr lang="hu-HU" dirty="0" smtClean="0"/>
          </a:p>
          <a:p>
            <a:r>
              <a:rPr lang="hu-HU" dirty="0" err="1" smtClean="0"/>
              <a:t>Career</a:t>
            </a:r>
            <a:r>
              <a:rPr lang="hu-HU" dirty="0" smtClean="0"/>
              <a:t> </a:t>
            </a:r>
            <a:r>
              <a:rPr lang="hu-HU" dirty="0" err="1" smtClean="0"/>
              <a:t>orientation</a:t>
            </a:r>
            <a:r>
              <a:rPr lang="hu-HU" dirty="0" smtClean="0"/>
              <a:t> </a:t>
            </a:r>
            <a:r>
              <a:rPr lang="hu-HU" dirty="0" err="1" smtClean="0"/>
              <a:t>day</a:t>
            </a:r>
            <a:endParaRPr lang="hu-H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48880"/>
            <a:ext cx="4268142" cy="301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996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hu-HU" sz="3600" b="1" dirty="0" smtClean="0"/>
              <a:t>„</a:t>
            </a:r>
            <a:r>
              <a:rPr lang="hu-HU" sz="3600" b="1" dirty="0" err="1" smtClean="0"/>
              <a:t>First</a:t>
            </a:r>
            <a:r>
              <a:rPr lang="hu-HU" sz="3600" b="1" dirty="0" smtClean="0"/>
              <a:t> </a:t>
            </a:r>
            <a:r>
              <a:rPr lang="hu-HU" sz="3600" b="1" dirty="0" err="1" smtClean="0"/>
              <a:t>Week</a:t>
            </a:r>
            <a:r>
              <a:rPr lang="hu-HU" sz="3600" b="1" dirty="0" smtClean="0"/>
              <a:t> Project”</a:t>
            </a:r>
            <a:endParaRPr lang="hu-HU" sz="36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247927"/>
          </a:xfrm>
        </p:spPr>
        <p:txBody>
          <a:bodyPr/>
          <a:lstStyle/>
          <a:p>
            <a:pPr marL="0" indent="0">
              <a:buNone/>
            </a:pPr>
            <a:r>
              <a:rPr lang="hu-HU" dirty="0" smtClean="0"/>
              <a:t>- </a:t>
            </a:r>
            <a:r>
              <a:rPr lang="hu-HU" dirty="0" err="1" smtClean="0"/>
              <a:t>Coaching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r>
              <a:rPr lang="hu-HU" dirty="0" smtClean="0"/>
              <a:t> 13. </a:t>
            </a:r>
            <a:r>
              <a:rPr lang="hu-HU" dirty="0" err="1"/>
              <a:t>y</a:t>
            </a:r>
            <a:r>
              <a:rPr lang="hu-HU" dirty="0" err="1" smtClean="0"/>
              <a:t>ear</a:t>
            </a:r>
            <a:r>
              <a:rPr lang="hu-HU" dirty="0" smtClean="0"/>
              <a:t> </a:t>
            </a:r>
            <a:r>
              <a:rPr lang="hu-HU" dirty="0" err="1" smtClean="0"/>
              <a:t>students</a:t>
            </a:r>
            <a:r>
              <a:rPr lang="hu-HU" dirty="0" smtClean="0"/>
              <a:t> </a:t>
            </a:r>
          </a:p>
          <a:p>
            <a:pPr marL="0" indent="0">
              <a:buNone/>
            </a:pPr>
            <a:r>
              <a:rPr lang="hu-HU" dirty="0" smtClean="0"/>
              <a:t>- </a:t>
            </a:r>
            <a:r>
              <a:rPr lang="hu-HU" dirty="0" err="1" smtClean="0"/>
              <a:t>Ice-breaking</a:t>
            </a:r>
            <a:r>
              <a:rPr lang="hu-HU" dirty="0" smtClean="0"/>
              <a:t> </a:t>
            </a:r>
            <a:r>
              <a:rPr lang="hu-HU" dirty="0" err="1" smtClean="0"/>
              <a:t>activities</a:t>
            </a:r>
            <a:endParaRPr lang="hu-HU" dirty="0" smtClean="0"/>
          </a:p>
          <a:p>
            <a:pPr marL="0" indent="0">
              <a:buNone/>
            </a:pPr>
            <a:r>
              <a:rPr lang="hu-HU" dirty="0" smtClean="0"/>
              <a:t>- </a:t>
            </a:r>
            <a:r>
              <a:rPr lang="hu-HU" dirty="0" err="1" smtClean="0"/>
              <a:t>Sociometrics</a:t>
            </a:r>
            <a:endParaRPr lang="hu-HU" dirty="0" smtClean="0"/>
          </a:p>
          <a:p>
            <a:pPr marL="0" indent="0">
              <a:buNone/>
            </a:pPr>
            <a:r>
              <a:rPr lang="hu-HU" dirty="0" smtClean="0"/>
              <a:t>- Team building</a:t>
            </a:r>
          </a:p>
          <a:p>
            <a:pPr marL="0" indent="0">
              <a:buNone/>
            </a:pPr>
            <a:endParaRPr lang="hu-HU" dirty="0" smtClean="0"/>
          </a:p>
          <a:p>
            <a:pPr>
              <a:buFontTx/>
              <a:buChar char="-"/>
            </a:pPr>
            <a:endParaRPr lang="hu-HU" dirty="0"/>
          </a:p>
        </p:txBody>
      </p:sp>
      <p:pic>
        <p:nvPicPr>
          <p:cNvPr id="8194" name="Picture 2" descr="C:\Users\Rosemary\Desktop\o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518832"/>
            <a:ext cx="15081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Rosemary\Desktop\o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677" y="2348880"/>
            <a:ext cx="15081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Rosemary\Desktop\p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977" y="3789039"/>
            <a:ext cx="2516237" cy="188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Rosemary\Desktop\o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50719"/>
            <a:ext cx="2592288" cy="194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85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229600" cy="1080120"/>
          </a:xfrm>
        </p:spPr>
        <p:txBody>
          <a:bodyPr/>
          <a:lstStyle/>
          <a:p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175919"/>
          </a:xfrm>
        </p:spPr>
        <p:txBody>
          <a:bodyPr/>
          <a:lstStyle/>
          <a:p>
            <a:r>
              <a:rPr lang="hu-HU" dirty="0" err="1" smtClean="0"/>
              <a:t>Personality</a:t>
            </a:r>
            <a:r>
              <a:rPr lang="hu-HU" dirty="0" smtClean="0"/>
              <a:t> test (DISC)</a:t>
            </a:r>
          </a:p>
          <a:p>
            <a:r>
              <a:rPr lang="hu-HU" dirty="0" err="1" smtClean="0"/>
              <a:t>Self-SWOT</a:t>
            </a:r>
            <a:endParaRPr lang="hu-HU" dirty="0" smtClean="0"/>
          </a:p>
          <a:p>
            <a:r>
              <a:rPr lang="hu-HU" dirty="0" err="1" smtClean="0"/>
              <a:t>Johari</a:t>
            </a:r>
            <a:r>
              <a:rPr lang="hu-HU" dirty="0" smtClean="0"/>
              <a:t> </a:t>
            </a:r>
            <a:r>
              <a:rPr lang="hu-HU" dirty="0" err="1" smtClean="0"/>
              <a:t>windows</a:t>
            </a:r>
            <a:endParaRPr lang="hu-HU" dirty="0" smtClean="0"/>
          </a:p>
          <a:p>
            <a:r>
              <a:rPr lang="hu-HU" dirty="0" err="1" smtClean="0"/>
              <a:t>Non-verbal</a:t>
            </a:r>
            <a:r>
              <a:rPr lang="hu-HU" dirty="0" smtClean="0"/>
              <a:t> and </a:t>
            </a:r>
            <a:r>
              <a:rPr lang="hu-HU" dirty="0" err="1" smtClean="0"/>
              <a:t>verbal</a:t>
            </a:r>
            <a:r>
              <a:rPr lang="hu-HU" dirty="0" smtClean="0"/>
              <a:t> </a:t>
            </a:r>
            <a:r>
              <a:rPr lang="hu-HU" dirty="0" err="1" smtClean="0"/>
              <a:t>communication</a:t>
            </a:r>
            <a:endParaRPr lang="hu-HU" dirty="0" smtClean="0"/>
          </a:p>
          <a:p>
            <a:r>
              <a:rPr lang="hu-HU" dirty="0" err="1" smtClean="0"/>
              <a:t>Handling</a:t>
            </a:r>
            <a:r>
              <a:rPr lang="hu-HU" dirty="0" smtClean="0"/>
              <a:t> </a:t>
            </a:r>
            <a:r>
              <a:rPr lang="hu-HU" dirty="0" err="1" smtClean="0"/>
              <a:t>conflict</a:t>
            </a:r>
            <a:endParaRPr lang="hu-HU" dirty="0"/>
          </a:p>
        </p:txBody>
      </p:sp>
      <p:pic>
        <p:nvPicPr>
          <p:cNvPr id="12291" name="Picture 3" descr="C:\Users\Rosemary\Desktop\p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65103"/>
            <a:ext cx="15081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Rosemary\Desktop\p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97" y="4365104"/>
            <a:ext cx="15081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Rosemary\Desktop\o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09120"/>
            <a:ext cx="15081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2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Project </a:t>
            </a:r>
            <a:r>
              <a:rPr lang="hu-HU" dirty="0" err="1" smtClean="0"/>
              <a:t>week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 smtClean="0"/>
              <a:t>Hidden</a:t>
            </a:r>
            <a:r>
              <a:rPr lang="hu-HU" dirty="0" smtClean="0"/>
              <a:t> </a:t>
            </a:r>
            <a:r>
              <a:rPr lang="hu-HU" dirty="0" err="1" smtClean="0"/>
              <a:t>places</a:t>
            </a:r>
            <a:r>
              <a:rPr lang="hu-HU" dirty="0" smtClean="0"/>
              <a:t> </a:t>
            </a:r>
            <a:r>
              <a:rPr lang="hu-HU" dirty="0" err="1" smtClean="0"/>
              <a:t>in</a:t>
            </a:r>
            <a:r>
              <a:rPr lang="hu-HU" dirty="0" smtClean="0"/>
              <a:t> Budapest</a:t>
            </a:r>
          </a:p>
          <a:p>
            <a:r>
              <a:rPr lang="hu-HU" dirty="0" smtClean="0"/>
              <a:t>European Union and Hungary</a:t>
            </a:r>
          </a:p>
          <a:p>
            <a:r>
              <a:rPr lang="hu-HU" dirty="0" smtClean="0"/>
              <a:t>Financial </a:t>
            </a:r>
            <a:r>
              <a:rPr lang="hu-HU" dirty="0" err="1" smtClean="0"/>
              <a:t>consciousness</a:t>
            </a:r>
            <a:r>
              <a:rPr lang="hu-HU" dirty="0" smtClean="0"/>
              <a:t> – designing a </a:t>
            </a:r>
            <a:r>
              <a:rPr lang="hu-HU" dirty="0" err="1" smtClean="0"/>
              <a:t>boardgame</a:t>
            </a:r>
            <a:endParaRPr lang="hu-H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3684067" cy="276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68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Project </a:t>
            </a:r>
            <a:r>
              <a:rPr lang="hu-HU" dirty="0" err="1" smtClean="0"/>
              <a:t>week</a:t>
            </a:r>
            <a:r>
              <a:rPr lang="hu-HU" dirty="0" smtClean="0"/>
              <a:t> </a:t>
            </a:r>
            <a:r>
              <a:rPr lang="hu-HU" dirty="0" err="1" smtClean="0"/>
              <a:t>execution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3700463"/>
          </a:xfrm>
        </p:spPr>
        <p:txBody>
          <a:bodyPr/>
          <a:lstStyle/>
          <a:p>
            <a:r>
              <a:rPr lang="hu-HU" dirty="0" smtClean="0"/>
              <a:t>Mixed </a:t>
            </a:r>
            <a:r>
              <a:rPr lang="hu-HU" dirty="0" err="1" smtClean="0"/>
              <a:t>teams</a:t>
            </a:r>
            <a:r>
              <a:rPr lang="hu-HU" dirty="0" smtClean="0"/>
              <a:t> (4 </a:t>
            </a:r>
            <a:r>
              <a:rPr lang="hu-HU" dirty="0" err="1" smtClean="0"/>
              <a:t>teachers</a:t>
            </a:r>
            <a:r>
              <a:rPr lang="hu-HU" dirty="0" smtClean="0"/>
              <a:t> and 15 </a:t>
            </a:r>
            <a:r>
              <a:rPr lang="hu-HU" dirty="0" err="1" smtClean="0"/>
              <a:t>students</a:t>
            </a:r>
            <a:r>
              <a:rPr lang="hu-HU" dirty="0" smtClean="0"/>
              <a:t>)</a:t>
            </a:r>
          </a:p>
          <a:p>
            <a:r>
              <a:rPr lang="hu-HU" dirty="0" err="1" smtClean="0"/>
              <a:t>Planning</a:t>
            </a:r>
            <a:r>
              <a:rPr lang="hu-HU" dirty="0" smtClean="0"/>
              <a:t> </a:t>
            </a:r>
            <a:r>
              <a:rPr lang="hu-HU" dirty="0" err="1" smtClean="0"/>
              <a:t>the</a:t>
            </a:r>
            <a:r>
              <a:rPr lang="hu-HU" dirty="0" smtClean="0"/>
              <a:t> </a:t>
            </a:r>
            <a:r>
              <a:rPr lang="hu-HU" dirty="0" err="1" smtClean="0"/>
              <a:t>teamwork</a:t>
            </a:r>
            <a:endParaRPr lang="hu-HU" dirty="0" smtClean="0"/>
          </a:p>
          <a:p>
            <a:r>
              <a:rPr lang="hu-HU" dirty="0" err="1" smtClean="0"/>
              <a:t>Photos</a:t>
            </a:r>
            <a:r>
              <a:rPr lang="hu-HU" dirty="0" smtClean="0"/>
              <a:t> and </a:t>
            </a:r>
            <a:r>
              <a:rPr lang="hu-HU" dirty="0" err="1" smtClean="0"/>
              <a:t>presentiatons</a:t>
            </a:r>
            <a:r>
              <a:rPr lang="hu-HU" dirty="0" smtClean="0"/>
              <a:t> </a:t>
            </a:r>
          </a:p>
          <a:p>
            <a:r>
              <a:rPr lang="hu-HU" dirty="0" smtClean="0"/>
              <a:t>English </a:t>
            </a:r>
            <a:r>
              <a:rPr lang="hu-HU" dirty="0" err="1" smtClean="0"/>
              <a:t>summary</a:t>
            </a:r>
            <a:endParaRPr lang="hu-HU" dirty="0" smtClean="0"/>
          </a:p>
          <a:p>
            <a:r>
              <a:rPr lang="hu-HU" dirty="0" err="1" smtClean="0"/>
              <a:t>Evaluation</a:t>
            </a:r>
            <a:r>
              <a:rPr lang="hu-HU" dirty="0" smtClean="0"/>
              <a:t> </a:t>
            </a:r>
          </a:p>
          <a:p>
            <a:endParaRPr lang="hu-HU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919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137">
  <a:themeElements>
    <a:clrScheme name="">
      <a:dk1>
        <a:srgbClr val="000000"/>
      </a:dk1>
      <a:lt1>
        <a:srgbClr val="FFFFFF"/>
      </a:lt1>
      <a:dk2>
        <a:srgbClr val="008040"/>
      </a:dk2>
      <a:lt2>
        <a:srgbClr val="004080"/>
      </a:lt2>
      <a:accent1>
        <a:srgbClr val="008040"/>
      </a:accent1>
      <a:accent2>
        <a:srgbClr val="66CCFF"/>
      </a:accent2>
      <a:accent3>
        <a:srgbClr val="FFFFFF"/>
      </a:accent3>
      <a:accent4>
        <a:srgbClr val="000000"/>
      </a:accent4>
      <a:accent5>
        <a:srgbClr val="AAC0AF"/>
      </a:accent5>
      <a:accent6>
        <a:srgbClr val="5CB9E7"/>
      </a:accent6>
      <a:hlink>
        <a:srgbClr val="FF6666"/>
      </a:hlink>
      <a:folHlink>
        <a:srgbClr val="CCFF6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00137</Template>
  <TotalTime>174</TotalTime>
  <Words>297</Words>
  <Application>Microsoft Office PowerPoint</Application>
  <PresentationFormat>Diavetítés a képernyőre (4:3 oldalarány)</PresentationFormat>
  <Paragraphs>68</Paragraphs>
  <Slides>15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15</vt:i4>
      </vt:variant>
    </vt:vector>
  </HeadingPairs>
  <TitlesOfParts>
    <vt:vector size="17" baseType="lpstr">
      <vt:lpstr>Arial</vt:lpstr>
      <vt:lpstr>00137</vt:lpstr>
      <vt:lpstr>Our school and the world of work   Good practices</vt:lpstr>
      <vt:lpstr>Background information</vt:lpstr>
      <vt:lpstr>Background information</vt:lpstr>
      <vt:lpstr>Dual system in training</vt:lpstr>
      <vt:lpstr>Good practices </vt:lpstr>
      <vt:lpstr>„First Week Project”</vt:lpstr>
      <vt:lpstr>PowerPoint-bemutató</vt:lpstr>
      <vt:lpstr>Project week</vt:lpstr>
      <vt:lpstr>Project week execution</vt:lpstr>
      <vt:lpstr>Hidden places in Budapest</vt:lpstr>
      <vt:lpstr>European Union and Hungary </vt:lpstr>
      <vt:lpstr> Financial consciousness  (designing a boardgame) </vt:lpstr>
      <vt:lpstr>Career orientation day</vt:lpstr>
      <vt:lpstr> Variety of programmes 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school and world of work Good practices</dc:title>
  <dc:creator>Rosemary</dc:creator>
  <cp:lastModifiedBy>Windows-felhasználó</cp:lastModifiedBy>
  <cp:revision>24</cp:revision>
  <dcterms:created xsi:type="dcterms:W3CDTF">2019-01-21T16:32:30Z</dcterms:created>
  <dcterms:modified xsi:type="dcterms:W3CDTF">2019-04-09T19:53:25Z</dcterms:modified>
</cp:coreProperties>
</file>