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853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882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43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277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2630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584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210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7018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139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95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780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CF09-3466-4997-877D-E1865BB260C0}" type="datetimeFigureOut">
              <a:rPr lang="hu-HU" smtClean="0"/>
              <a:t>2019. 04. 09.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10EEA-150D-4F17-A8BD-07E5748EBE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101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>
          <a:xfrm>
            <a:off x="690281" y="293351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hu-HU" sz="13800" dirty="0" err="1" smtClean="0">
                <a:latin typeface="Bauhaus 93" panose="04030905020B02020C02" pitchFamily="82" charset="0"/>
              </a:rPr>
              <a:t>Bucharest</a:t>
            </a:r>
            <a:endParaRPr lang="hu-HU" sz="138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86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9461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hu-HU" sz="8000" dirty="0" smtClean="0">
                <a:latin typeface="Bauhaus 93" panose="04030905020B02020C02" pitchFamily="82" charset="0"/>
              </a:rPr>
              <a:t>The city </a:t>
            </a:r>
            <a:endParaRPr lang="hu-HU" sz="8000" dirty="0">
              <a:latin typeface="Bauhaus 93" panose="04030905020B02020C02" pitchFamily="82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99515">
            <a:off x="410485" y="637655"/>
            <a:ext cx="3191565" cy="2393674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5193">
            <a:off x="8376198" y="649276"/>
            <a:ext cx="3160576" cy="2370432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541" y="1553665"/>
            <a:ext cx="3201286" cy="240096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5164">
            <a:off x="1492735" y="3811530"/>
            <a:ext cx="3264175" cy="244813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5055">
            <a:off x="7111344" y="4226790"/>
            <a:ext cx="2699511" cy="202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6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hu-HU" sz="6600" dirty="0" smtClean="0">
                <a:latin typeface="Bauhaus 93" panose="04030905020B02020C02" pitchFamily="82" charset="0"/>
              </a:rPr>
              <a:t>National </a:t>
            </a:r>
            <a:r>
              <a:rPr lang="hu-HU" sz="6600" dirty="0" err="1" smtClean="0">
                <a:latin typeface="Bauhaus 93" panose="04030905020B02020C02" pitchFamily="82" charset="0"/>
              </a:rPr>
              <a:t>Village</a:t>
            </a:r>
            <a:r>
              <a:rPr lang="hu-HU" sz="6600" dirty="0" smtClean="0">
                <a:latin typeface="Bauhaus 93" panose="04030905020B02020C02" pitchFamily="82" charset="0"/>
              </a:rPr>
              <a:t> Museum, </a:t>
            </a:r>
            <a:r>
              <a:rPr lang="hu-HU" sz="6600" dirty="0" err="1" smtClean="0">
                <a:latin typeface="Bauhaus 93" panose="04030905020B02020C02" pitchFamily="82" charset="0"/>
              </a:rPr>
              <a:t>Japanese</a:t>
            </a:r>
            <a:r>
              <a:rPr lang="hu-HU" sz="6600" dirty="0" smtClean="0">
                <a:latin typeface="Bauhaus 93" panose="04030905020B02020C02" pitchFamily="82" charset="0"/>
              </a:rPr>
              <a:t> </a:t>
            </a:r>
            <a:r>
              <a:rPr lang="hu-HU" sz="6600" dirty="0" err="1" smtClean="0">
                <a:latin typeface="Bauhaus 93" panose="04030905020B02020C02" pitchFamily="82" charset="0"/>
              </a:rPr>
              <a:t>garden</a:t>
            </a:r>
            <a:endParaRPr lang="hu-HU" sz="6600" dirty="0">
              <a:latin typeface="Bauhaus 93" panose="04030905020B02020C02" pitchFamily="82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0953">
            <a:off x="2588060" y="3933470"/>
            <a:ext cx="3087865" cy="205857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83990">
            <a:off x="6462737" y="3621073"/>
            <a:ext cx="3038588" cy="2278941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9366">
            <a:off x="9252164" y="1299125"/>
            <a:ext cx="2215848" cy="2954464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9505">
            <a:off x="474269" y="1439627"/>
            <a:ext cx="2172012" cy="289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0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4072">
            <a:off x="7588403" y="531442"/>
            <a:ext cx="4164367" cy="2776245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86740">
            <a:off x="385780" y="819740"/>
            <a:ext cx="3833735" cy="2555823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8000" dirty="0" err="1" smtClean="0">
                <a:latin typeface="Bauhaus 93" panose="04030905020B02020C02" pitchFamily="82" charset="0"/>
              </a:rPr>
              <a:t>Danube</a:t>
            </a:r>
            <a:r>
              <a:rPr lang="hu-HU" sz="8000" dirty="0" smtClean="0">
                <a:latin typeface="Bauhaus 93" panose="04030905020B02020C02" pitchFamily="82" charset="0"/>
              </a:rPr>
              <a:t> Delta </a:t>
            </a:r>
            <a:endParaRPr lang="hu-HU" sz="8000" dirty="0">
              <a:latin typeface="Bauhaus 93" panose="04030905020B02020C02" pitchFamily="82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0474">
            <a:off x="6211904" y="3821995"/>
            <a:ext cx="3542460" cy="236164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3176">
            <a:off x="2213226" y="3876530"/>
            <a:ext cx="3378853" cy="225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29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8000" dirty="0" smtClean="0">
                <a:latin typeface="Bauhaus 93" panose="04030905020B02020C02" pitchFamily="82" charset="0"/>
              </a:rPr>
              <a:t>Restaurant</a:t>
            </a:r>
            <a:endParaRPr lang="hu-HU" sz="8000" dirty="0">
              <a:latin typeface="Bauhaus 93" panose="04030905020B02020C02" pitchFamily="82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4351">
            <a:off x="298605" y="2168149"/>
            <a:ext cx="3767048" cy="2511365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2261">
            <a:off x="7577423" y="2001589"/>
            <a:ext cx="3894486" cy="2596324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971" y="4212236"/>
            <a:ext cx="3968646" cy="264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16902" y="35013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hu-HU" sz="4800" dirty="0" err="1" smtClean="0">
                <a:latin typeface="Bauhaus 93" panose="04030905020B02020C02" pitchFamily="82" charset="0"/>
              </a:rPr>
              <a:t>Thank</a:t>
            </a:r>
            <a:r>
              <a:rPr lang="hu-HU" sz="4800" dirty="0" smtClean="0">
                <a:latin typeface="Bauhaus 93" panose="04030905020B02020C02" pitchFamily="82" charset="0"/>
              </a:rPr>
              <a:t> </a:t>
            </a:r>
            <a:r>
              <a:rPr lang="hu-HU" sz="4800" dirty="0" err="1" smtClean="0">
                <a:latin typeface="Bauhaus 93" panose="04030905020B02020C02" pitchFamily="82" charset="0"/>
              </a:rPr>
              <a:t>you</a:t>
            </a:r>
            <a:r>
              <a:rPr lang="hu-HU" sz="4800" dirty="0" smtClean="0">
                <a:latin typeface="Bauhaus 93" panose="04030905020B02020C02" pitchFamily="82" charset="0"/>
              </a:rPr>
              <a:t> </a:t>
            </a:r>
            <a:r>
              <a:rPr lang="hu-HU" sz="4800" dirty="0" err="1" smtClean="0">
                <a:latin typeface="Bauhaus 93" panose="04030905020B02020C02" pitchFamily="82" charset="0"/>
              </a:rPr>
              <a:t>for</a:t>
            </a:r>
            <a:r>
              <a:rPr lang="hu-HU" sz="4800" dirty="0" smtClean="0">
                <a:latin typeface="Bauhaus 93" panose="04030905020B02020C02" pitchFamily="82" charset="0"/>
              </a:rPr>
              <a:t> </a:t>
            </a:r>
            <a:r>
              <a:rPr lang="hu-HU" sz="4800" dirty="0" err="1" smtClean="0">
                <a:latin typeface="Bauhaus 93" panose="04030905020B02020C02" pitchFamily="82" charset="0"/>
              </a:rPr>
              <a:t>your</a:t>
            </a:r>
            <a:r>
              <a:rPr lang="hu-HU" sz="4800" dirty="0" smtClean="0">
                <a:latin typeface="Bauhaus 93" panose="04030905020B02020C02" pitchFamily="82" charset="0"/>
              </a:rPr>
              <a:t> </a:t>
            </a:r>
            <a:r>
              <a:rPr lang="hu-HU" sz="4800" dirty="0" err="1" smtClean="0">
                <a:latin typeface="Bauhaus 93" panose="04030905020B02020C02" pitchFamily="82" charset="0"/>
              </a:rPr>
              <a:t>attension</a:t>
            </a:r>
            <a:r>
              <a:rPr lang="hu-HU" sz="4800" dirty="0" smtClean="0">
                <a:latin typeface="Bauhaus 93" panose="04030905020B02020C02" pitchFamily="82" charset="0"/>
              </a:rPr>
              <a:t>!</a:t>
            </a:r>
            <a:br>
              <a:rPr lang="hu-HU" sz="4800" dirty="0" smtClean="0">
                <a:latin typeface="Bauhaus 93" panose="04030905020B02020C02" pitchFamily="82" charset="0"/>
              </a:rPr>
            </a:br>
            <a:r>
              <a:rPr lang="hu-HU" sz="4800" dirty="0" smtClean="0">
                <a:latin typeface="Bauhaus 93" panose="04030905020B02020C02" pitchFamily="82" charset="0"/>
              </a:rPr>
              <a:t>The </a:t>
            </a:r>
            <a:r>
              <a:rPr lang="hu-HU" sz="4800" dirty="0" err="1" smtClean="0">
                <a:latin typeface="Bauhaus 93" panose="04030905020B02020C02" pitchFamily="82" charset="0"/>
              </a:rPr>
              <a:t>Hungarian</a:t>
            </a:r>
            <a:r>
              <a:rPr lang="hu-HU" sz="4800" dirty="0" smtClean="0">
                <a:latin typeface="Bauhaus 93" panose="04030905020B02020C02" pitchFamily="82" charset="0"/>
              </a:rPr>
              <a:t> team</a:t>
            </a:r>
            <a:br>
              <a:rPr lang="hu-HU" sz="4800" dirty="0" smtClean="0">
                <a:latin typeface="Bauhaus 93" panose="04030905020B02020C02" pitchFamily="82" charset="0"/>
              </a:rPr>
            </a:br>
            <a:r>
              <a:rPr lang="hu-HU" sz="4800" dirty="0" smtClean="0">
                <a:latin typeface="Bauhaus 93" panose="04030905020B02020C02" pitchFamily="82" charset="0"/>
                <a:sym typeface="Wingdings" panose="05000000000000000000" pitchFamily="2" charset="2"/>
              </a:rPr>
              <a:t></a:t>
            </a:r>
            <a:endParaRPr lang="hu-HU" sz="48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45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18</Words>
  <Application>Microsoft Office PowerPoint</Application>
  <PresentationFormat>Szélesvásznú</PresentationFormat>
  <Paragraphs>6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2" baseType="lpstr">
      <vt:lpstr>Arial</vt:lpstr>
      <vt:lpstr>Bauhaus 93</vt:lpstr>
      <vt:lpstr>Calibri</vt:lpstr>
      <vt:lpstr>Calibri Light</vt:lpstr>
      <vt:lpstr>Wingdings</vt:lpstr>
      <vt:lpstr>Office-téma</vt:lpstr>
      <vt:lpstr>Bucharest</vt:lpstr>
      <vt:lpstr>The city </vt:lpstr>
      <vt:lpstr>National Village Museum, Japanese garden</vt:lpstr>
      <vt:lpstr>Danube Delta </vt:lpstr>
      <vt:lpstr>Restaurant</vt:lpstr>
      <vt:lpstr>Thank you for your attension! The Hungarian team 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Bucharest</dc:title>
  <dc:creator>Szandi</dc:creator>
  <cp:lastModifiedBy>Windows-felhasználó</cp:lastModifiedBy>
  <cp:revision>9</cp:revision>
  <dcterms:created xsi:type="dcterms:W3CDTF">2019-04-01T12:37:43Z</dcterms:created>
  <dcterms:modified xsi:type="dcterms:W3CDTF">2019-04-09T19:55:22Z</dcterms:modified>
</cp:coreProperties>
</file>